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59" r:id="rId10"/>
    <p:sldId id="266" r:id="rId11"/>
    <p:sldId id="267" r:id="rId12"/>
    <p:sldId id="260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78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A3FDE-4788-4933-8743-484C7510A645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194C3-6055-4511-BDAE-148484D51E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A3FDE-4788-4933-8743-484C7510A645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194C3-6055-4511-BDAE-148484D51E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A3FDE-4788-4933-8743-484C7510A645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194C3-6055-4511-BDAE-148484D51E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A3FDE-4788-4933-8743-484C7510A645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194C3-6055-4511-BDAE-148484D51E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A3FDE-4788-4933-8743-484C7510A645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194C3-6055-4511-BDAE-148484D51E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A3FDE-4788-4933-8743-484C7510A645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194C3-6055-4511-BDAE-148484D51E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A3FDE-4788-4933-8743-484C7510A645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194C3-6055-4511-BDAE-148484D51E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A3FDE-4788-4933-8743-484C7510A645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194C3-6055-4511-BDAE-148484D51E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A3FDE-4788-4933-8743-484C7510A645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194C3-6055-4511-BDAE-148484D51E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A3FDE-4788-4933-8743-484C7510A645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194C3-6055-4511-BDAE-148484D51E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A3FDE-4788-4933-8743-484C7510A645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194C3-6055-4511-BDAE-148484D51E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A3FDE-4788-4933-8743-484C7510A645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194C3-6055-4511-BDAE-148484D51E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DSACO\Music\Amazon%20MP3\U2\U218%20Singles\01%20-%20Beautiful%20Day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1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jpeg"/><Relationship Id="rId7" Type="http://schemas.openxmlformats.org/officeDocument/2006/relationships/image" Target="../media/image1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9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3.jpeg"/><Relationship Id="rId7" Type="http://schemas.openxmlformats.org/officeDocument/2006/relationships/image" Target="../media/image56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image" Target="../media/image68.jpeg"/><Relationship Id="rId18" Type="http://schemas.openxmlformats.org/officeDocument/2006/relationships/image" Target="../media/image73.jpeg"/><Relationship Id="rId3" Type="http://schemas.openxmlformats.org/officeDocument/2006/relationships/image" Target="../media/image59.jpeg"/><Relationship Id="rId7" Type="http://schemas.openxmlformats.org/officeDocument/2006/relationships/image" Target="../media/image62.jpeg"/><Relationship Id="rId12" Type="http://schemas.openxmlformats.org/officeDocument/2006/relationships/image" Target="../media/image67.jpeg"/><Relationship Id="rId17" Type="http://schemas.openxmlformats.org/officeDocument/2006/relationships/image" Target="../media/image72.jpeg"/><Relationship Id="rId2" Type="http://schemas.openxmlformats.org/officeDocument/2006/relationships/image" Target="../media/image58.jpeg"/><Relationship Id="rId16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openxmlformats.org/officeDocument/2006/relationships/image" Target="../media/image66.jpeg"/><Relationship Id="rId5" Type="http://schemas.openxmlformats.org/officeDocument/2006/relationships/image" Target="../media/image61.jpeg"/><Relationship Id="rId15" Type="http://schemas.openxmlformats.org/officeDocument/2006/relationships/image" Target="../media/image70.jpeg"/><Relationship Id="rId10" Type="http://schemas.openxmlformats.org/officeDocument/2006/relationships/image" Target="../media/image65.jpeg"/><Relationship Id="rId4" Type="http://schemas.openxmlformats.org/officeDocument/2006/relationships/image" Target="../media/image60.jpeg"/><Relationship Id="rId9" Type="http://schemas.openxmlformats.org/officeDocument/2006/relationships/image" Target="../media/image64.jpeg"/><Relationship Id="rId14" Type="http://schemas.openxmlformats.org/officeDocument/2006/relationships/image" Target="../media/image6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dsacopics/sets/72157630044432223/show/" TargetMode="External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456" y="381000"/>
            <a:ext cx="9025544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685800" y="4648200"/>
            <a:ext cx="77514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2012 Closing Ceremony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7" name="01 - Beautiful Day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86800" y="0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456" y="381000"/>
            <a:ext cx="9025544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685800" y="4648200"/>
            <a:ext cx="77514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2012 Closing Ceremony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2054" name="Picture 6" descr="http://2.bp.blogspot.com/-pcdwSS8WqS8/TZb-54Hk2KI/AAAAAAAABCA/WMqMUEYE17E/s1600/wp_Golf_Course_1600x1200.jpg"/>
          <p:cNvPicPr>
            <a:picLocks noChangeAspect="1" noChangeArrowheads="1"/>
          </p:cNvPicPr>
          <p:nvPr/>
        </p:nvPicPr>
        <p:blipFill>
          <a:blip r:embed="rId3" cstate="print">
            <a:lum bright="42000" contrast="-52000"/>
          </a:blip>
          <a:srcRect/>
          <a:stretch>
            <a:fillRect/>
          </a:stretch>
        </p:blipFill>
        <p:spPr bwMode="auto">
          <a:xfrm>
            <a:off x="0" y="-3102"/>
            <a:ext cx="9144000" cy="68611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 rot="20074506">
            <a:off x="364836" y="3011289"/>
            <a:ext cx="83197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i="1" dirty="0" smtClean="0">
                <a:latin typeface="Freestyle Script" pitchFamily="66" charset="0"/>
              </a:rPr>
              <a:t>Congratulations Golfers!!!</a:t>
            </a:r>
            <a:endParaRPr lang="en-US" sz="8800" b="1" i="1" dirty="0">
              <a:latin typeface="Freestyle Script" pitchFamily="66" charset="0"/>
            </a:endParaRPr>
          </a:p>
        </p:txBody>
      </p:sp>
      <p:pic>
        <p:nvPicPr>
          <p:cNvPr id="6" name="Picture 3" descr="http://farm8.staticflickr.com/7268/7415507794_5a59803075_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8" descr="IMG_396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IMG_4163.JPG"/>
          <p:cNvPicPr>
            <a:picLocks noChangeAspect="1"/>
          </p:cNvPicPr>
          <p:nvPr/>
        </p:nvPicPr>
        <p:blipFill>
          <a:blip r:embed="rId6" cstate="print"/>
          <a:srcRect l="8696" t="13043" r="434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12" descr="IMG_419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26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5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4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MG_39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Picture 4" descr="IMG_40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9800" y="381000"/>
            <a:ext cx="4629150" cy="6172200"/>
          </a:xfrm>
          <a:prstGeom prst="rect">
            <a:avLst/>
          </a:prstGeom>
        </p:spPr>
      </p:pic>
      <p:pic>
        <p:nvPicPr>
          <p:cNvPr id="7" name="Picture 6" descr="IMG_41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IMG_413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</p:spPr>
      </p:pic>
      <p:pic>
        <p:nvPicPr>
          <p:cNvPr id="9" name="Picture 8" descr="IMG_409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</p:spPr>
      </p:pic>
    </p:spTree>
  </p:cSld>
  <p:clrMapOvr>
    <a:masterClrMapping/>
  </p:clrMapOvr>
  <p:transition spd="slow" advClick="0" advTm="20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 L 1.11022E-16 0.49444 " pathEditMode="relative" rAng="0" ptsTypes="AA">
                                      <p:cBhvr>
                                        <p:cTn id="2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022E-16 L 0 -0.50556 " pathEditMode="relative" rAng="0" ptsTypes="AA">
                                      <p:cBhvr>
                                        <p:cTn id="2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524000"/>
            <a:ext cx="460356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Jenny Cunningham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IMG_39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3600450" y="1314450"/>
            <a:ext cx="6858000" cy="4229100"/>
          </a:xfrm>
          <a:prstGeom prst="rect">
            <a:avLst/>
          </a:prstGeom>
        </p:spPr>
      </p:pic>
      <p:pic>
        <p:nvPicPr>
          <p:cNvPr id="4" name="Picture 3" descr="IMG_40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2514600"/>
            <a:ext cx="3257550" cy="43434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505200" cy="159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IMG_4150.JPG"/>
          <p:cNvPicPr>
            <a:picLocks noChangeAspect="1"/>
          </p:cNvPicPr>
          <p:nvPr/>
        </p:nvPicPr>
        <p:blipFill>
          <a:blip r:embed="rId5" cstate="print"/>
          <a:srcRect r="19753" b="4527"/>
          <a:stretch>
            <a:fillRect/>
          </a:stretch>
        </p:blipFill>
        <p:spPr>
          <a:xfrm>
            <a:off x="0" y="2438400"/>
            <a:ext cx="4953000" cy="4419600"/>
          </a:xfrm>
          <a:prstGeom prst="rect">
            <a:avLst/>
          </a:prstGeom>
        </p:spPr>
      </p:pic>
      <p:pic>
        <p:nvPicPr>
          <p:cNvPr id="8" name="Picture 7" descr="IMG_4181.JPG"/>
          <p:cNvPicPr>
            <a:picLocks noChangeAspect="1"/>
          </p:cNvPicPr>
          <p:nvPr/>
        </p:nvPicPr>
        <p:blipFill>
          <a:blip r:embed="rId6" cstate="print"/>
          <a:srcRect r="8163" b="23810"/>
          <a:stretch>
            <a:fillRect/>
          </a:stretch>
        </p:blipFill>
        <p:spPr>
          <a:xfrm rot="5400000">
            <a:off x="3581400" y="1295400"/>
            <a:ext cx="6858000" cy="4267200"/>
          </a:xfrm>
          <a:prstGeom prst="rect">
            <a:avLst/>
          </a:prstGeom>
        </p:spPr>
      </p:pic>
    </p:spTree>
  </p:cSld>
  <p:clrMapOvr>
    <a:masterClrMapping/>
  </p:clrMapOvr>
  <p:transition spd="slow" advClick="0" advTm="14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2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05200" cy="159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228600" y="1524000"/>
            <a:ext cx="42702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Jordyn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Hubert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IMG_4028.JPG"/>
          <p:cNvPicPr>
            <a:picLocks noChangeAspect="1"/>
          </p:cNvPicPr>
          <p:nvPr/>
        </p:nvPicPr>
        <p:blipFill>
          <a:blip r:embed="rId3" cstate="print"/>
          <a:srcRect l="13333" t="35000" r="16667"/>
          <a:stretch>
            <a:fillRect/>
          </a:stretch>
        </p:blipFill>
        <p:spPr>
          <a:xfrm>
            <a:off x="685800" y="2518229"/>
            <a:ext cx="3505200" cy="4339771"/>
          </a:xfrm>
          <a:prstGeom prst="rect">
            <a:avLst/>
          </a:prstGeom>
        </p:spPr>
      </p:pic>
      <p:pic>
        <p:nvPicPr>
          <p:cNvPr id="6" name="Picture 5" descr="IMG_4074.JPG"/>
          <p:cNvPicPr>
            <a:picLocks noChangeAspect="1"/>
          </p:cNvPicPr>
          <p:nvPr/>
        </p:nvPicPr>
        <p:blipFill>
          <a:blip r:embed="rId4" cstate="print"/>
          <a:srcRect l="23333" t="25185" r="23333" b="25926"/>
          <a:stretch>
            <a:fillRect/>
          </a:stretch>
        </p:blipFill>
        <p:spPr>
          <a:xfrm rot="5400000">
            <a:off x="3357562" y="1071562"/>
            <a:ext cx="6858000" cy="4714875"/>
          </a:xfrm>
          <a:prstGeom prst="rect">
            <a:avLst/>
          </a:prstGeom>
        </p:spPr>
      </p:pic>
      <p:pic>
        <p:nvPicPr>
          <p:cNvPr id="4" name="Picture 3" descr="IMG_4026.JPG"/>
          <p:cNvPicPr>
            <a:picLocks noChangeAspect="1"/>
          </p:cNvPicPr>
          <p:nvPr/>
        </p:nvPicPr>
        <p:blipFill>
          <a:blip r:embed="rId5" cstate="print"/>
          <a:srcRect r="8148"/>
          <a:stretch>
            <a:fillRect/>
          </a:stretch>
        </p:blipFill>
        <p:spPr>
          <a:xfrm>
            <a:off x="4419600" y="0"/>
            <a:ext cx="4724400" cy="6858000"/>
          </a:xfrm>
          <a:prstGeom prst="rect">
            <a:avLst/>
          </a:prstGeom>
        </p:spPr>
      </p:pic>
      <p:pic>
        <p:nvPicPr>
          <p:cNvPr id="9" name="Picture 8" descr="IMG_4082.JPG"/>
          <p:cNvPicPr>
            <a:picLocks noChangeAspect="1"/>
          </p:cNvPicPr>
          <p:nvPr/>
        </p:nvPicPr>
        <p:blipFill>
          <a:blip r:embed="rId6" cstate="print"/>
          <a:srcRect l="30224" t="13433" r="10448"/>
          <a:stretch>
            <a:fillRect/>
          </a:stretch>
        </p:blipFill>
        <p:spPr>
          <a:xfrm rot="5400000">
            <a:off x="190500" y="2628900"/>
            <a:ext cx="4038600" cy="4419600"/>
          </a:xfrm>
          <a:prstGeom prst="rect">
            <a:avLst/>
          </a:prstGeom>
        </p:spPr>
      </p:pic>
    </p:spTree>
  </p:cSld>
  <p:clrMapOvr>
    <a:masterClrMapping/>
  </p:clrMapOvr>
  <p:transition spd="slow" advClick="0" advTm="14000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600200"/>
            <a:ext cx="40691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Susan </a:t>
            </a:r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Jefferis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IMG_3937.JPG"/>
          <p:cNvPicPr>
            <a:picLocks noChangeAspect="1"/>
          </p:cNvPicPr>
          <p:nvPr/>
        </p:nvPicPr>
        <p:blipFill>
          <a:blip r:embed="rId2" cstate="print"/>
          <a:srcRect b="15555"/>
          <a:stretch>
            <a:fillRect/>
          </a:stretch>
        </p:blipFill>
        <p:spPr>
          <a:xfrm rot="5400000">
            <a:off x="3543300" y="1257300"/>
            <a:ext cx="6858000" cy="4343400"/>
          </a:xfrm>
          <a:prstGeom prst="rect">
            <a:avLst/>
          </a:prstGeom>
        </p:spPr>
      </p:pic>
      <p:pic>
        <p:nvPicPr>
          <p:cNvPr id="4" name="Picture 3" descr="IMG_3962.JPG"/>
          <p:cNvPicPr>
            <a:picLocks noChangeAspect="1"/>
          </p:cNvPicPr>
          <p:nvPr/>
        </p:nvPicPr>
        <p:blipFill>
          <a:blip r:embed="rId3" cstate="print"/>
          <a:srcRect l="15625" t="16667" r="23438"/>
          <a:stretch>
            <a:fillRect/>
          </a:stretch>
        </p:blipFill>
        <p:spPr>
          <a:xfrm>
            <a:off x="4953000" y="914400"/>
            <a:ext cx="4191000" cy="4298462"/>
          </a:xfrm>
          <a:prstGeom prst="rect">
            <a:avLst/>
          </a:prstGeom>
        </p:spPr>
      </p:pic>
      <p:pic>
        <p:nvPicPr>
          <p:cNvPr id="6" name="Picture 5" descr="IMG_409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3200400"/>
            <a:ext cx="3251200" cy="243840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505200" cy="159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IMG_4173.JPG"/>
          <p:cNvPicPr>
            <a:picLocks noChangeAspect="1"/>
          </p:cNvPicPr>
          <p:nvPr/>
        </p:nvPicPr>
        <p:blipFill>
          <a:blip r:embed="rId6" cstate="print"/>
          <a:srcRect l="15000" r="36667"/>
          <a:stretch>
            <a:fillRect/>
          </a:stretch>
        </p:blipFill>
        <p:spPr>
          <a:xfrm>
            <a:off x="4724400" y="0"/>
            <a:ext cx="441960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14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0" presetClass="entr" presetSubtype="0" decel="10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0" presetClass="exit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0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500"/>
                            </p:stCondLst>
                            <p:childTnLst>
                              <p:par>
                                <p:cTn id="50" presetID="9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05200" cy="159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216086" y="1600200"/>
            <a:ext cx="43989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Mason </a:t>
            </a:r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LeBeau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IMG_39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</p:spPr>
      </p:pic>
      <p:pic>
        <p:nvPicPr>
          <p:cNvPr id="4" name="Picture 3" descr="IMG_4024.JPG"/>
          <p:cNvPicPr>
            <a:picLocks noChangeAspect="1"/>
          </p:cNvPicPr>
          <p:nvPr/>
        </p:nvPicPr>
        <p:blipFill>
          <a:blip r:embed="rId4" cstate="print"/>
          <a:srcRect r="11765"/>
          <a:stretch>
            <a:fillRect/>
          </a:stretch>
        </p:blipFill>
        <p:spPr>
          <a:xfrm>
            <a:off x="4572000" y="0"/>
            <a:ext cx="4572000" cy="6908800"/>
          </a:xfrm>
          <a:prstGeom prst="rect">
            <a:avLst/>
          </a:prstGeom>
        </p:spPr>
      </p:pic>
      <p:pic>
        <p:nvPicPr>
          <p:cNvPr id="5" name="Picture 4" descr="IMG_401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</p:spPr>
      </p:pic>
      <p:pic>
        <p:nvPicPr>
          <p:cNvPr id="6" name="Picture 5" descr="IMG_4121.JPG"/>
          <p:cNvPicPr>
            <a:picLocks noChangeAspect="1"/>
          </p:cNvPicPr>
          <p:nvPr/>
        </p:nvPicPr>
        <p:blipFill>
          <a:blip r:embed="rId6" cstate="print"/>
          <a:srcRect t="10294"/>
          <a:stretch>
            <a:fillRect/>
          </a:stretch>
        </p:blipFill>
        <p:spPr>
          <a:xfrm rot="5400000">
            <a:off x="3403600" y="1168400"/>
            <a:ext cx="6908800" cy="4572000"/>
          </a:xfrm>
          <a:prstGeom prst="rect">
            <a:avLst/>
          </a:prstGeom>
        </p:spPr>
      </p:pic>
    </p:spTree>
  </p:cSld>
  <p:clrMapOvr>
    <a:masterClrMapping/>
  </p:clrMapOvr>
  <p:transition spd="med" advClick="0" advTm="14000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" presetClass="exit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" presetClass="exit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4725" y="1600200"/>
            <a:ext cx="28616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Kevin </a:t>
            </a:r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Ott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IMG_39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657600"/>
            <a:ext cx="4267200" cy="3200400"/>
          </a:xfrm>
          <a:prstGeom prst="rect">
            <a:avLst/>
          </a:prstGeom>
        </p:spPr>
      </p:pic>
      <p:pic>
        <p:nvPicPr>
          <p:cNvPr id="4" name="Picture 3" descr="IMG_39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0"/>
            <a:ext cx="4876800" cy="3657600"/>
          </a:xfrm>
          <a:prstGeom prst="rect">
            <a:avLst/>
          </a:prstGeom>
        </p:spPr>
      </p:pic>
      <p:pic>
        <p:nvPicPr>
          <p:cNvPr id="7" name="Picture 6" descr="IMG_40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489200"/>
            <a:ext cx="3276600" cy="4368800"/>
          </a:xfrm>
          <a:prstGeom prst="rect">
            <a:avLst/>
          </a:prstGeom>
        </p:spPr>
      </p:pic>
      <p:pic>
        <p:nvPicPr>
          <p:cNvPr id="8" name="Picture 7" descr="IMG_40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86200" y="-914400"/>
            <a:ext cx="2724150" cy="3632200"/>
          </a:xfrm>
          <a:prstGeom prst="rect">
            <a:avLst/>
          </a:prstGeom>
        </p:spPr>
      </p:pic>
      <p:pic>
        <p:nvPicPr>
          <p:cNvPr id="10" name="Picture 9" descr="IMG_410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6327775" y="4035425"/>
            <a:ext cx="3632200" cy="2724150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3505200" cy="159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IMG_396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1500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7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34.JPG"/>
          <p:cNvPicPr>
            <a:picLocks noChangeAspect="1"/>
          </p:cNvPicPr>
          <p:nvPr/>
        </p:nvPicPr>
        <p:blipFill>
          <a:blip r:embed="rId2" cstate="print"/>
          <a:srcRect l="19167" t="16667" r="43333" b="10000"/>
          <a:stretch>
            <a:fillRect/>
          </a:stretch>
        </p:blipFill>
        <p:spPr>
          <a:xfrm>
            <a:off x="4495800" y="0"/>
            <a:ext cx="46482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1828800"/>
            <a:ext cx="39443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Shane </a:t>
            </a:r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Roussi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Picture 3" descr="IMG_3919.JPG"/>
          <p:cNvPicPr>
            <a:picLocks noChangeAspect="1"/>
          </p:cNvPicPr>
          <p:nvPr/>
        </p:nvPicPr>
        <p:blipFill>
          <a:blip r:embed="rId3" cstate="print"/>
          <a:srcRect r="17778"/>
          <a:stretch>
            <a:fillRect/>
          </a:stretch>
        </p:blipFill>
        <p:spPr>
          <a:xfrm>
            <a:off x="0" y="2733932"/>
            <a:ext cx="4521200" cy="4124068"/>
          </a:xfrm>
          <a:prstGeom prst="rect">
            <a:avLst/>
          </a:prstGeom>
        </p:spPr>
      </p:pic>
      <p:pic>
        <p:nvPicPr>
          <p:cNvPr id="5" name="Picture 4" descr="IMG_39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3733800"/>
            <a:ext cx="4165600" cy="3124200"/>
          </a:xfrm>
          <a:prstGeom prst="rect">
            <a:avLst/>
          </a:prstGeom>
        </p:spPr>
      </p:pic>
      <p:pic>
        <p:nvPicPr>
          <p:cNvPr id="7" name="Picture 6" descr="IMG_402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5800" y="0"/>
            <a:ext cx="4648200" cy="68580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3505200" cy="159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IMG_4186.JPG"/>
          <p:cNvPicPr>
            <a:picLocks noChangeAspect="1"/>
          </p:cNvPicPr>
          <p:nvPr/>
        </p:nvPicPr>
        <p:blipFill>
          <a:blip r:embed="rId7" cstate="print"/>
          <a:srcRect b="10294"/>
          <a:stretch>
            <a:fillRect/>
          </a:stretch>
        </p:blipFill>
        <p:spPr>
          <a:xfrm rot="5400000">
            <a:off x="3365500" y="1130300"/>
            <a:ext cx="6908800" cy="4648200"/>
          </a:xfrm>
          <a:prstGeom prst="rect">
            <a:avLst/>
          </a:prstGeom>
        </p:spPr>
      </p:pic>
    </p:spTree>
  </p:cSld>
  <p:clrMapOvr>
    <a:masterClrMapping/>
  </p:clrMapOvr>
  <p:transition spd="med" advClick="0" advTm="14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2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G_4078.JPG"/>
          <p:cNvPicPr>
            <a:picLocks noChangeAspect="1"/>
          </p:cNvPicPr>
          <p:nvPr/>
        </p:nvPicPr>
        <p:blipFill>
          <a:blip r:embed="rId2" cstate="print"/>
          <a:srcRect t="5185"/>
          <a:stretch>
            <a:fillRect/>
          </a:stretch>
        </p:blipFill>
        <p:spPr>
          <a:xfrm rot="5400000">
            <a:off x="3314700" y="1028700"/>
            <a:ext cx="6858000" cy="4800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72085" y="1600200"/>
            <a:ext cx="3886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David Sutton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IMG_39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600450"/>
            <a:ext cx="4343400" cy="3257550"/>
          </a:xfrm>
          <a:prstGeom prst="rect">
            <a:avLst/>
          </a:prstGeom>
        </p:spPr>
      </p:pic>
      <p:pic>
        <p:nvPicPr>
          <p:cNvPr id="4" name="Picture 3" descr="IMG_396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68800" y="0"/>
            <a:ext cx="4775200" cy="3581400"/>
          </a:xfrm>
          <a:prstGeom prst="rect">
            <a:avLst/>
          </a:prstGeom>
        </p:spPr>
      </p:pic>
      <p:pic>
        <p:nvPicPr>
          <p:cNvPr id="5" name="Picture 4" descr="IMG_3951.JPG"/>
          <p:cNvPicPr>
            <a:picLocks noChangeAspect="1"/>
          </p:cNvPicPr>
          <p:nvPr/>
        </p:nvPicPr>
        <p:blipFill>
          <a:blip r:embed="rId5" cstate="print"/>
          <a:srcRect t="6838" r="16667" b="26496"/>
          <a:stretch>
            <a:fillRect/>
          </a:stretch>
        </p:blipFill>
        <p:spPr>
          <a:xfrm rot="5400000">
            <a:off x="3657600" y="1371600"/>
            <a:ext cx="6858000" cy="4114800"/>
          </a:xfrm>
          <a:prstGeom prst="rect">
            <a:avLst/>
          </a:prstGeom>
        </p:spPr>
      </p:pic>
      <p:pic>
        <p:nvPicPr>
          <p:cNvPr id="6" name="Picture 5" descr="IMG_402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600450"/>
            <a:ext cx="4343400" cy="3257550"/>
          </a:xfrm>
          <a:prstGeom prst="rect">
            <a:avLst/>
          </a:prstGeom>
        </p:spPr>
      </p:pic>
      <p:pic>
        <p:nvPicPr>
          <p:cNvPr id="7" name="Picture 6" descr="IMG_401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581400"/>
            <a:ext cx="4368800" cy="3276600"/>
          </a:xfrm>
          <a:prstGeom prst="rect">
            <a:avLst/>
          </a:prstGeom>
        </p:spPr>
      </p:pic>
      <p:pic>
        <p:nvPicPr>
          <p:cNvPr id="8" name="Picture 7" descr="IMG_410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5400000">
            <a:off x="3543300" y="1257300"/>
            <a:ext cx="6400800" cy="48006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3505200" cy="159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2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35" presetClass="exit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8" presetClass="entr" presetSubtype="0" ac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50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5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900"/>
                            </p:stCondLst>
                            <p:childTnLst>
                              <p:par>
                                <p:cTn id="5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900"/>
                            </p:stCondLst>
                            <p:childTnLst>
                              <p:par>
                                <p:cTn id="64" presetID="17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05200" cy="159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444417" y="1600200"/>
            <a:ext cx="3942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Lindsey Tatar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IMG_3922.JPG"/>
          <p:cNvPicPr>
            <a:picLocks noChangeAspect="1"/>
          </p:cNvPicPr>
          <p:nvPr/>
        </p:nvPicPr>
        <p:blipFill>
          <a:blip r:embed="rId3" cstate="print"/>
          <a:srcRect t="12000" r="25600"/>
          <a:stretch>
            <a:fillRect/>
          </a:stretch>
        </p:blipFill>
        <p:spPr>
          <a:xfrm>
            <a:off x="4419600" y="0"/>
            <a:ext cx="4724400" cy="4191000"/>
          </a:xfrm>
          <a:prstGeom prst="rect">
            <a:avLst/>
          </a:prstGeom>
        </p:spPr>
      </p:pic>
      <p:pic>
        <p:nvPicPr>
          <p:cNvPr id="4" name="Picture 3" descr="IMG_39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543300"/>
            <a:ext cx="4419600" cy="3314700"/>
          </a:xfrm>
          <a:prstGeom prst="rect">
            <a:avLst/>
          </a:prstGeom>
        </p:spPr>
      </p:pic>
      <p:pic>
        <p:nvPicPr>
          <p:cNvPr id="8" name="Picture 7" descr="IMG_401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" y="2489200"/>
            <a:ext cx="3276600" cy="4368800"/>
          </a:xfrm>
          <a:prstGeom prst="rect">
            <a:avLst/>
          </a:prstGeom>
        </p:spPr>
      </p:pic>
      <p:pic>
        <p:nvPicPr>
          <p:cNvPr id="16" name="Picture 15" descr="IMG_413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</p:spPr>
      </p:pic>
      <p:pic>
        <p:nvPicPr>
          <p:cNvPr id="18" name="Picture 17" descr="IMG_407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13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5" presetClass="exit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7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6" presetClass="entr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81400"/>
            <a:ext cx="4368800" cy="3276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1828800"/>
            <a:ext cx="3247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Julia </a:t>
            </a:r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Truby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Picture 3" descr="IMG_3952.JPG"/>
          <p:cNvPicPr>
            <a:picLocks noChangeAspect="1"/>
          </p:cNvPicPr>
          <p:nvPr/>
        </p:nvPicPr>
        <p:blipFill>
          <a:blip r:embed="rId3" cstate="print"/>
          <a:srcRect l="28333" r="25834"/>
          <a:stretch>
            <a:fillRect/>
          </a:stretch>
        </p:blipFill>
        <p:spPr>
          <a:xfrm>
            <a:off x="4953000" y="0"/>
            <a:ext cx="4191000" cy="6858000"/>
          </a:xfrm>
          <a:prstGeom prst="rect">
            <a:avLst/>
          </a:prstGeom>
        </p:spPr>
      </p:pic>
      <p:pic>
        <p:nvPicPr>
          <p:cNvPr id="5" name="Picture 4" descr="IMG_40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609600"/>
            <a:ext cx="4191000" cy="5588000"/>
          </a:xfrm>
          <a:prstGeom prst="rect">
            <a:avLst/>
          </a:prstGeom>
        </p:spPr>
      </p:pic>
      <p:pic>
        <p:nvPicPr>
          <p:cNvPr id="7" name="Picture 6" descr="IMG_4090.JPG"/>
          <p:cNvPicPr>
            <a:picLocks noChangeAspect="1"/>
          </p:cNvPicPr>
          <p:nvPr/>
        </p:nvPicPr>
        <p:blipFill>
          <a:blip r:embed="rId5" cstate="print"/>
          <a:srcRect l="20564" t="16129" r="33468" b="16129"/>
          <a:stretch>
            <a:fillRect/>
          </a:stretch>
        </p:blipFill>
        <p:spPr>
          <a:xfrm>
            <a:off x="0" y="3068052"/>
            <a:ext cx="3429000" cy="3789947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3505200" cy="159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 descr="IMG_4174.JPG"/>
          <p:cNvPicPr>
            <a:picLocks noChangeAspect="1"/>
          </p:cNvPicPr>
          <p:nvPr/>
        </p:nvPicPr>
        <p:blipFill>
          <a:blip r:embed="rId7" cstate="print"/>
          <a:srcRect l="2500" r="45000"/>
          <a:stretch>
            <a:fillRect/>
          </a:stretch>
        </p:blipFill>
        <p:spPr>
          <a:xfrm>
            <a:off x="4953000" y="0"/>
            <a:ext cx="4800600" cy="6858000"/>
          </a:xfrm>
          <a:prstGeom prst="rect">
            <a:avLst/>
          </a:prstGeom>
        </p:spPr>
      </p:pic>
      <p:pic>
        <p:nvPicPr>
          <p:cNvPr id="10" name="Picture 9" descr="IMG_4169.JPG"/>
          <p:cNvPicPr>
            <a:picLocks noChangeAspect="1"/>
          </p:cNvPicPr>
          <p:nvPr/>
        </p:nvPicPr>
        <p:blipFill>
          <a:blip r:embed="rId8" cstate="print"/>
          <a:srcRect l="37963" t="23457" r="8333" b="22222"/>
          <a:stretch>
            <a:fillRect/>
          </a:stretch>
        </p:blipFill>
        <p:spPr>
          <a:xfrm>
            <a:off x="0" y="3505200"/>
            <a:ext cx="4419600" cy="3352800"/>
          </a:xfrm>
          <a:prstGeom prst="rect">
            <a:avLst/>
          </a:prstGeom>
        </p:spPr>
      </p:pic>
    </p:spTree>
  </p:cSld>
  <p:clrMapOvr>
    <a:masterClrMapping/>
  </p:clrMapOvr>
  <p:transition spd="med" advClick="0" advTm="16000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4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400"/>
                            </p:stCondLst>
                            <p:childTnLst>
                              <p:par>
                                <p:cTn id="23" presetID="17" presetClass="exit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400"/>
                            </p:stCondLst>
                            <p:childTnLst>
                              <p:par>
                                <p:cTn id="2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400"/>
                            </p:stCondLst>
                            <p:childTnLst>
                              <p:par>
                                <p:cTn id="34" presetID="17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90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900"/>
                            </p:stCondLst>
                            <p:childTnLst>
                              <p:par>
                                <p:cTn id="45" presetID="42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3400"/>
                            </p:stCondLst>
                            <p:childTnLst>
                              <p:par>
                                <p:cTn id="56" presetID="14" presetClass="exit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IMG_40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0400" y="4419600"/>
            <a:ext cx="3251200" cy="2438400"/>
          </a:xfrm>
          <a:prstGeom prst="rect">
            <a:avLst/>
          </a:prstGeom>
        </p:spPr>
      </p:pic>
      <p:pic>
        <p:nvPicPr>
          <p:cNvPr id="15" name="Picture 14" descr="IMG_40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7600" y="4419600"/>
            <a:ext cx="3251200" cy="2438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24000" y="685800"/>
            <a:ext cx="601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MV Boli" pitchFamily="2" charset="0"/>
                <a:cs typeface="MV Boli" pitchFamily="2" charset="0"/>
              </a:rPr>
              <a:t>Thanks to our Coaches!</a:t>
            </a:r>
            <a:endParaRPr lang="en-US" sz="4000" dirty="0">
              <a:latin typeface="MV Boli" pitchFamily="2" charset="0"/>
              <a:cs typeface="MV Boli" pitchFamily="2" charset="0"/>
            </a:endParaRPr>
          </a:p>
        </p:txBody>
      </p:sp>
      <p:pic>
        <p:nvPicPr>
          <p:cNvPr id="3" name="Picture 2" descr="IMG_39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676400"/>
            <a:ext cx="3251200" cy="2438400"/>
          </a:xfrm>
          <a:prstGeom prst="rect">
            <a:avLst/>
          </a:prstGeom>
        </p:spPr>
      </p:pic>
      <p:pic>
        <p:nvPicPr>
          <p:cNvPr id="4" name="Picture 3" descr="IMG_393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92800" y="1676400"/>
            <a:ext cx="3251200" cy="2438400"/>
          </a:xfrm>
          <a:prstGeom prst="rect">
            <a:avLst/>
          </a:prstGeom>
        </p:spPr>
      </p:pic>
      <p:pic>
        <p:nvPicPr>
          <p:cNvPr id="5" name="Picture 4" descr="IMG_3919.JPG"/>
          <p:cNvPicPr>
            <a:picLocks noChangeAspect="1"/>
          </p:cNvPicPr>
          <p:nvPr/>
        </p:nvPicPr>
        <p:blipFill>
          <a:blip r:embed="rId6" cstate="print"/>
          <a:srcRect l="10714" r="36905"/>
          <a:stretch>
            <a:fillRect/>
          </a:stretch>
        </p:blipFill>
        <p:spPr>
          <a:xfrm>
            <a:off x="0" y="1676400"/>
            <a:ext cx="2714172" cy="3886200"/>
          </a:xfrm>
          <a:prstGeom prst="rect">
            <a:avLst/>
          </a:prstGeom>
        </p:spPr>
      </p:pic>
      <p:pic>
        <p:nvPicPr>
          <p:cNvPr id="6" name="Picture 5" descr="IMG_393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92800" y="1676400"/>
            <a:ext cx="3251200" cy="2438400"/>
          </a:xfrm>
          <a:prstGeom prst="rect">
            <a:avLst/>
          </a:prstGeom>
        </p:spPr>
      </p:pic>
      <p:pic>
        <p:nvPicPr>
          <p:cNvPr id="7" name="Picture 6" descr="IMG_3949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1676400"/>
            <a:ext cx="3251200" cy="2438400"/>
          </a:xfrm>
          <a:prstGeom prst="rect">
            <a:avLst/>
          </a:prstGeom>
        </p:spPr>
      </p:pic>
      <p:pic>
        <p:nvPicPr>
          <p:cNvPr id="10" name="Picture 9" descr="IMG_401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743200" y="4114800"/>
            <a:ext cx="3657600" cy="2743200"/>
          </a:xfrm>
          <a:prstGeom prst="rect">
            <a:avLst/>
          </a:prstGeom>
        </p:spPr>
      </p:pic>
      <p:pic>
        <p:nvPicPr>
          <p:cNvPr id="12" name="Picture 11" descr="IMG_414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892800" y="1676400"/>
            <a:ext cx="3251200" cy="2438400"/>
          </a:xfrm>
          <a:prstGeom prst="rect">
            <a:avLst/>
          </a:prstGeom>
        </p:spPr>
      </p:pic>
      <p:pic>
        <p:nvPicPr>
          <p:cNvPr id="13" name="Picture 12" descr="IMG_4096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http://farm9.staticflickr.com/8014/7415508718_95d5529334_o.jpg"/>
          <p:cNvPicPr>
            <a:picLocks noChangeAspect="1" noChangeArrowheads="1"/>
          </p:cNvPicPr>
          <p:nvPr/>
        </p:nvPicPr>
        <p:blipFill>
          <a:blip r:embed="rId12" cstate="print"/>
          <a:srcRect r="4839"/>
          <a:stretch>
            <a:fillRect/>
          </a:stretch>
        </p:blipFill>
        <p:spPr bwMode="auto">
          <a:xfrm>
            <a:off x="0" y="3314700"/>
            <a:ext cx="4495800" cy="3543300"/>
          </a:xfrm>
          <a:prstGeom prst="rect">
            <a:avLst/>
          </a:prstGeom>
          <a:noFill/>
        </p:spPr>
      </p:pic>
      <p:pic>
        <p:nvPicPr>
          <p:cNvPr id="1030" name="Picture 6" descr="http://farm6.staticflickr.com/5240/7415511282_4be51f2775_o.jpg"/>
          <p:cNvPicPr>
            <a:picLocks noChangeAspect="1" noChangeArrowheads="1"/>
          </p:cNvPicPr>
          <p:nvPr/>
        </p:nvPicPr>
        <p:blipFill>
          <a:blip r:embed="rId13" cstate="print"/>
          <a:srcRect r="4255" b="6383"/>
          <a:stretch>
            <a:fillRect/>
          </a:stretch>
        </p:blipFill>
        <p:spPr bwMode="auto">
          <a:xfrm>
            <a:off x="0" y="0"/>
            <a:ext cx="4572000" cy="3352800"/>
          </a:xfrm>
          <a:prstGeom prst="rect">
            <a:avLst/>
          </a:prstGeom>
          <a:noFill/>
        </p:spPr>
      </p:pic>
      <p:pic>
        <p:nvPicPr>
          <p:cNvPr id="1028" name="Picture 4" descr="http://farm8.staticflickr.com/7250/7415509240_9dcc6cba6d_o.jpg"/>
          <p:cNvPicPr>
            <a:picLocks noChangeAspect="1" noChangeArrowheads="1"/>
          </p:cNvPicPr>
          <p:nvPr/>
        </p:nvPicPr>
        <p:blipFill>
          <a:blip r:embed="rId14" cstate="print"/>
          <a:srcRect l="9630"/>
          <a:stretch>
            <a:fillRect/>
          </a:stretch>
        </p:blipFill>
        <p:spPr bwMode="auto">
          <a:xfrm>
            <a:off x="4495800" y="0"/>
            <a:ext cx="4648200" cy="6858000"/>
          </a:xfrm>
          <a:prstGeom prst="rect">
            <a:avLst/>
          </a:prstGeom>
          <a:noFill/>
        </p:spPr>
      </p:pic>
      <p:pic>
        <p:nvPicPr>
          <p:cNvPr id="16" name="Picture 15" descr="IMG_4157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0"/>
            <a:ext cx="4495800" cy="3371850"/>
          </a:xfrm>
          <a:prstGeom prst="rect">
            <a:avLst/>
          </a:prstGeom>
        </p:spPr>
      </p:pic>
      <p:pic>
        <p:nvPicPr>
          <p:cNvPr id="18" name="Picture 17" descr="IMG_4188.JPG"/>
          <p:cNvPicPr>
            <a:picLocks noChangeAspect="1"/>
          </p:cNvPicPr>
          <p:nvPr/>
        </p:nvPicPr>
        <p:blipFill>
          <a:blip r:embed="rId16" cstate="print"/>
          <a:srcRect r="3804"/>
          <a:stretch>
            <a:fillRect/>
          </a:stretch>
        </p:blipFill>
        <p:spPr>
          <a:xfrm>
            <a:off x="4495800" y="0"/>
            <a:ext cx="4648200" cy="3505200"/>
          </a:xfrm>
          <a:prstGeom prst="rect">
            <a:avLst/>
          </a:prstGeom>
        </p:spPr>
      </p:pic>
      <p:pic>
        <p:nvPicPr>
          <p:cNvPr id="19" name="Picture 18" descr="IMG_4166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495800" y="3486150"/>
            <a:ext cx="4648200" cy="3371850"/>
          </a:xfrm>
          <a:prstGeom prst="rect">
            <a:avLst/>
          </a:prstGeom>
        </p:spPr>
      </p:pic>
      <p:pic>
        <p:nvPicPr>
          <p:cNvPr id="17" name="Picture 16" descr="IMG_4161.JPG"/>
          <p:cNvPicPr>
            <a:picLocks noChangeAspect="1"/>
          </p:cNvPicPr>
          <p:nvPr/>
        </p:nvPicPr>
        <p:blipFill>
          <a:blip r:embed="rId18" cstate="print"/>
          <a:srcRect l="25122" r="21168"/>
          <a:stretch>
            <a:fillRect/>
          </a:stretch>
        </p:blipFill>
        <p:spPr>
          <a:xfrm>
            <a:off x="0" y="0"/>
            <a:ext cx="472440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xit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7" presetClass="exit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7" presetClass="exit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0"/>
                            </p:stCondLst>
                            <p:childTnLst>
                              <p:par>
                                <p:cTn id="5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5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5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000"/>
                            </p:stCondLst>
                            <p:childTnLst>
                              <p:par>
                                <p:cTn id="86" presetID="9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1500"/>
                            </p:stCondLst>
                            <p:childTnLst>
                              <p:par>
                                <p:cTn id="98" presetID="4" presetClass="entr" presetSubtype="3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2895600"/>
            <a:ext cx="5943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smtClean="0">
                <a:latin typeface="Kristen ITC" pitchFamily="66" charset="0"/>
              </a:rPr>
              <a:t>May thy ball lie in green pastures, and not in still waters.</a:t>
            </a:r>
            <a:br>
              <a:rPr lang="en-US" sz="2800" dirty="0" smtClean="0">
                <a:latin typeface="Kristen ITC" pitchFamily="66" charset="0"/>
              </a:rPr>
            </a:br>
            <a:r>
              <a:rPr lang="en-US" sz="2800" b="1" dirty="0" smtClean="0">
                <a:latin typeface="Kristen ITC" pitchFamily="66" charset="0"/>
              </a:rPr>
              <a:t>Ben Hogan</a:t>
            </a:r>
            <a:endParaRPr lang="en-US" sz="2800" dirty="0">
              <a:latin typeface="Kristen ITC" pitchFamily="66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724272" cy="1697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304800" y="1752600"/>
            <a:ext cx="3429000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2012 Closing Ceremony</a:t>
            </a:r>
            <a:endParaRPr lang="en-US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4.bp.blogspot.com/_x6Bgq1QDi_o/S3oyFkklMHI/AAAAAAAAAcI/CN-uyuOKpf0/s400/Beautiful-Golf-Course-Pictures-010.jpg"/>
          <p:cNvPicPr>
            <a:picLocks noChangeAspect="1" noChangeArrowheads="1"/>
          </p:cNvPicPr>
          <p:nvPr/>
        </p:nvPicPr>
        <p:blipFill>
          <a:blip r:embed="rId2" cstate="print">
            <a:lum bright="20000" contrast="-30000"/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362200" y="-1544300"/>
            <a:ext cx="4190698" cy="84023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Nate Bardwell</a:t>
            </a:r>
          </a:p>
          <a:p>
            <a:pPr algn="ctr"/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Kyle McKay</a:t>
            </a:r>
          </a:p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Ashley Barrow</a:t>
            </a:r>
          </a:p>
          <a:p>
            <a:pPr algn="ctr"/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Jeremy </a:t>
            </a:r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Engberg</a:t>
            </a:r>
            <a:endParaRPr lang="en-US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Peter Crawford</a:t>
            </a:r>
          </a:p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Jenny Cunningham</a:t>
            </a:r>
          </a:p>
          <a:p>
            <a:pPr algn="ctr"/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Christopher Fuchs</a:t>
            </a:r>
          </a:p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John </a:t>
            </a:r>
            <a:r>
              <a:rPr lang="en-US" sz="36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John</a:t>
            </a:r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36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Pazdzior</a:t>
            </a:r>
            <a:endParaRPr lang="en-US" sz="36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Kali O’Hara</a:t>
            </a:r>
          </a:p>
          <a:p>
            <a:pPr algn="ctr"/>
            <a:r>
              <a:rPr lang="en-US" sz="36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DeAndre</a:t>
            </a:r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Franklin</a:t>
            </a:r>
          </a:p>
          <a:p>
            <a:pPr algn="ctr"/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Eric Hess</a:t>
            </a:r>
          </a:p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Scott </a:t>
            </a:r>
            <a:r>
              <a:rPr lang="en-US" sz="36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Balentine</a:t>
            </a:r>
            <a:endParaRPr lang="en-US" sz="36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Walter </a:t>
            </a:r>
            <a:r>
              <a:rPr lang="en-US" sz="36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McClenaghan</a:t>
            </a:r>
            <a:endParaRPr lang="en-US" sz="36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Scott </a:t>
            </a:r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Horstmeier</a:t>
            </a:r>
            <a:endParaRPr lang="en-US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Natalie </a:t>
            </a:r>
            <a:r>
              <a:rPr lang="en-US" sz="36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Schlater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9144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002060"/>
                </a:solidFill>
                <a:latin typeface="Poplar Std" pitchFamily="82" charset="0"/>
              </a:rPr>
              <a:t>Congratulations to our Refresher Course Participants!!!</a:t>
            </a:r>
            <a:endParaRPr lang="en-US" sz="4000" i="1" dirty="0">
              <a:solidFill>
                <a:srgbClr val="002060"/>
              </a:solidFill>
              <a:latin typeface="Poplar Std" pitchFamily="82" charset="0"/>
            </a:endParaRPr>
          </a:p>
        </p:txBody>
      </p:sp>
      <p:pic>
        <p:nvPicPr>
          <p:cNvPr id="1030" name="Picture 6" descr="http://ts1.mm.bing.net/th?id=I4615909378097548&amp;pid=1.7&amp;w=96&amp;h=153&amp;c=7&amp;rs=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5400674"/>
            <a:ext cx="914400" cy="1457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5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50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923</TotalTime>
  <Words>87</Words>
  <Application>Microsoft Office PowerPoint</Application>
  <PresentationFormat>On-screen Show (4:3)</PresentationFormat>
  <Paragraphs>31</Paragraphs>
  <Slides>15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DSACO</dc:creator>
  <cp:lastModifiedBy>DSACO</cp:lastModifiedBy>
  <cp:revision>18</cp:revision>
  <dcterms:created xsi:type="dcterms:W3CDTF">2012-07-20T14:51:54Z</dcterms:created>
  <dcterms:modified xsi:type="dcterms:W3CDTF">2012-08-01T20:24:04Z</dcterms:modified>
</cp:coreProperties>
</file>